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63" r:id="rId4"/>
    <p:sldId id="260" r:id="rId5"/>
    <p:sldId id="262" r:id="rId6"/>
    <p:sldId id="261" r:id="rId7"/>
    <p:sldId id="268" r:id="rId8"/>
    <p:sldId id="269" r:id="rId9"/>
  </p:sldIdLst>
  <p:sldSz cx="9144000" cy="6858000" type="screen4x3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1300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4305-49AA-4017-83AD-B38B6C71230B}" type="datetimeFigureOut">
              <a:rPr lang="en-AU" smtClean="0"/>
              <a:t>23/09/2016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8836-30E8-46A8-A4C3-1FFFC96B7C28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4305-49AA-4017-83AD-B38B6C71230B}" type="datetimeFigureOut">
              <a:rPr lang="en-AU" smtClean="0"/>
              <a:t>23/09/2016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8836-30E8-46A8-A4C3-1FFFC96B7C2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4305-49AA-4017-83AD-B38B6C71230B}" type="datetimeFigureOut">
              <a:rPr lang="en-AU" smtClean="0"/>
              <a:t>23/09/2016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8836-30E8-46A8-A4C3-1FFFC96B7C2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4305-49AA-4017-83AD-B38B6C71230B}" type="datetimeFigureOut">
              <a:rPr lang="en-AU" smtClean="0"/>
              <a:t>23/09/2016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8836-30E8-46A8-A4C3-1FFFC96B7C2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4305-49AA-4017-83AD-B38B6C71230B}" type="datetimeFigureOut">
              <a:rPr lang="en-AU" smtClean="0"/>
              <a:t>23/09/2016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8836-30E8-46A8-A4C3-1FFFC96B7C28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4305-49AA-4017-83AD-B38B6C71230B}" type="datetimeFigureOut">
              <a:rPr lang="en-AU" smtClean="0"/>
              <a:t>23/09/2016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8836-30E8-46A8-A4C3-1FFFC96B7C2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4305-49AA-4017-83AD-B38B6C71230B}" type="datetimeFigureOut">
              <a:rPr lang="en-AU" smtClean="0"/>
              <a:t>23/09/2016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8836-30E8-46A8-A4C3-1FFFC96B7C2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4305-49AA-4017-83AD-B38B6C71230B}" type="datetimeFigureOut">
              <a:rPr lang="en-AU" smtClean="0"/>
              <a:t>23/09/2016</a:t>
            </a:fld>
            <a:endParaRPr lang="en-A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348836-30E8-46A8-A4C3-1FFFC96B7C28}" type="slidenum">
              <a:rPr lang="en-AU" smtClean="0"/>
              <a:t>‹#›</a:t>
            </a:fld>
            <a:endParaRPr lang="en-A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4305-49AA-4017-83AD-B38B6C71230B}" type="datetimeFigureOut">
              <a:rPr lang="en-AU" smtClean="0"/>
              <a:t>23/09/2016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8836-30E8-46A8-A4C3-1FFFC96B7C2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4305-49AA-4017-83AD-B38B6C71230B}" type="datetimeFigureOut">
              <a:rPr lang="en-AU" smtClean="0"/>
              <a:t>23/09/2016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7348836-30E8-46A8-A4C3-1FFFC96B7C2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6314305-49AA-4017-83AD-B38B6C71230B}" type="datetimeFigureOut">
              <a:rPr lang="en-AU" smtClean="0"/>
              <a:t>23/09/2016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8836-30E8-46A8-A4C3-1FFFC96B7C2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b="0" i="0" u="none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6314305-49AA-4017-83AD-B38B6C71230B}" type="datetimeFigureOut">
              <a:rPr lang="en-AU" smtClean="0"/>
              <a:t>23/09/2016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7348836-30E8-46A8-A4C3-1FFFC96B7C28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bw.org.a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908720"/>
            <a:ext cx="7543800" cy="2152650"/>
          </a:xfrm>
        </p:spPr>
        <p:txBody>
          <a:bodyPr>
            <a:normAutofit fontScale="90000"/>
          </a:bodyPr>
          <a:lstStyle/>
          <a:p>
            <a:pPr algn="ctr"/>
            <a:r>
              <a:rPr lang="en-AU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Australian Business Week: </a:t>
            </a:r>
            <a:br>
              <a:rPr lang="en-AU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AU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 </a:t>
            </a:r>
            <a:r>
              <a:rPr lang="en-AU" b="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</a:t>
            </a:r>
            <a:r>
              <a:rPr lang="en-AU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ntrepreneurial opportunity </a:t>
            </a:r>
            <a:endParaRPr lang="en-AU" b="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179972"/>
            <a:ext cx="2177028" cy="28520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174474"/>
            <a:ext cx="32512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99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does it involve?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435280" cy="5184576"/>
          </a:xfrm>
        </p:spPr>
        <p:txBody>
          <a:bodyPr>
            <a:normAutofit/>
          </a:bodyPr>
          <a:lstStyle/>
          <a:p>
            <a:r>
              <a:rPr lang="en-AU" dirty="0" smtClean="0"/>
              <a:t>Students form </a:t>
            </a:r>
            <a:r>
              <a:rPr lang="en-AU" dirty="0"/>
              <a:t>teams of 4-10 and assume management roles – marketing, operations, HR, Finance and CEO - to run a virtual </a:t>
            </a:r>
            <a:r>
              <a:rPr lang="en-AU" dirty="0" smtClean="0"/>
              <a:t>company.</a:t>
            </a:r>
          </a:p>
          <a:p>
            <a:r>
              <a:rPr lang="en-AU" dirty="0" smtClean="0"/>
              <a:t>They make </a:t>
            </a:r>
            <a:r>
              <a:rPr lang="en-AU" dirty="0"/>
              <a:t>important 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business </a:t>
            </a:r>
            <a:r>
              <a:rPr lang="en-AU" dirty="0"/>
              <a:t>decisions 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as </a:t>
            </a:r>
            <a:r>
              <a:rPr lang="en-AU" dirty="0"/>
              <a:t>they compete 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against </a:t>
            </a:r>
            <a:r>
              <a:rPr lang="en-AU" dirty="0"/>
              <a:t>other 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participating teams</a:t>
            </a:r>
            <a:r>
              <a:rPr lang="en-AU" dirty="0"/>
              <a:t>. </a:t>
            </a:r>
            <a:endParaRPr lang="en-AU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67891">
            <a:off x="4843631" y="3622958"/>
            <a:ext cx="3782904" cy="2532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619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does it involve?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91264" cy="2692896"/>
          </a:xfrm>
        </p:spPr>
        <p:txBody>
          <a:bodyPr>
            <a:normAutofit/>
          </a:bodyPr>
          <a:lstStyle/>
          <a:p>
            <a:r>
              <a:rPr lang="en-AU" dirty="0"/>
              <a:t>They give themselves company names, diversify their business, mount a trade display, write a report for board of directors, give a speech and record a 30 second video commercial. </a:t>
            </a:r>
          </a:p>
          <a:p>
            <a:r>
              <a:rPr lang="en-AU" dirty="0"/>
              <a:t>They are judged on all elements as well as team work </a:t>
            </a:r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27446">
            <a:off x="656541" y="4254678"/>
            <a:ext cx="3772279" cy="2121906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25696">
            <a:off x="5081082" y="4087314"/>
            <a:ext cx="3386734" cy="2267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713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does it involve?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 lnSpcReduction="10000"/>
          </a:bodyPr>
          <a:lstStyle/>
          <a:p>
            <a:r>
              <a:rPr lang="en-AU" dirty="0"/>
              <a:t>Simulations include</a:t>
            </a:r>
            <a:r>
              <a:rPr lang="en-AU" dirty="0" smtClean="0"/>
              <a:t>:</a:t>
            </a:r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  <a:p>
            <a:r>
              <a:rPr lang="en-AU" dirty="0"/>
              <a:t>It is discovery learning at its </a:t>
            </a:r>
            <a:r>
              <a:rPr lang="en-AU" dirty="0" smtClean="0"/>
              <a:t>best! </a:t>
            </a:r>
          </a:p>
          <a:p>
            <a:r>
              <a:rPr lang="en-AU" dirty="0" smtClean="0"/>
              <a:t>Students </a:t>
            </a:r>
            <a:r>
              <a:rPr lang="en-AU" dirty="0"/>
              <a:t>don’t know anything when they start but the answers are all in their manuals. </a:t>
            </a:r>
          </a:p>
          <a:p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060847"/>
            <a:ext cx="6750745" cy="2522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446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Benefit to the school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96752"/>
            <a:ext cx="6357709" cy="3124944"/>
          </a:xfrm>
        </p:spPr>
        <p:txBody>
          <a:bodyPr>
            <a:normAutofit fontScale="92500" lnSpcReduction="20000"/>
          </a:bodyPr>
          <a:lstStyle/>
          <a:p>
            <a:r>
              <a:rPr lang="en-AU" dirty="0"/>
              <a:t>Business Community Partnerships 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  <a:p>
            <a:pPr marL="857250" lvl="1" indent="-457200"/>
            <a:r>
              <a:rPr lang="en-AU" dirty="0"/>
              <a:t>improve student engagement</a:t>
            </a:r>
          </a:p>
          <a:p>
            <a:pPr marL="857250" lvl="1" indent="-457200"/>
            <a:r>
              <a:rPr lang="en-AU" dirty="0"/>
              <a:t>improve academic outcomes for students</a:t>
            </a:r>
          </a:p>
          <a:p>
            <a:pPr marL="857250" lvl="1" indent="-457200"/>
            <a:r>
              <a:rPr lang="en-AU" dirty="0"/>
              <a:t>enhance the social wellbeing of students</a:t>
            </a:r>
          </a:p>
          <a:p>
            <a:pPr marL="857250" lvl="1" indent="-457200"/>
            <a:r>
              <a:rPr lang="en-AU" dirty="0"/>
              <a:t>broaden vocational options and skills.</a:t>
            </a:r>
          </a:p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26544">
            <a:off x="6022055" y="5055839"/>
            <a:ext cx="3048000" cy="1066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3425">
            <a:off x="355916" y="4930494"/>
            <a:ext cx="2952328" cy="95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22400">
            <a:off x="6948202" y="711415"/>
            <a:ext cx="1633258" cy="21606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5113" y="4293095"/>
            <a:ext cx="3046090" cy="11795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03887">
            <a:off x="6905206" y="3098367"/>
            <a:ext cx="1281698" cy="12816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23"/>
          <a:stretch/>
        </p:blipFill>
        <p:spPr>
          <a:xfrm rot="21335030">
            <a:off x="3663915" y="5680427"/>
            <a:ext cx="2388212" cy="511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53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ABW @ St Clair High School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931224" cy="3124944"/>
          </a:xfrm>
        </p:spPr>
        <p:txBody>
          <a:bodyPr>
            <a:normAutofit fontScale="92500"/>
          </a:bodyPr>
          <a:lstStyle/>
          <a:p>
            <a:r>
              <a:rPr lang="en-AU" dirty="0" smtClean="0"/>
              <a:t>ABW has been running at SCHS since 1995</a:t>
            </a:r>
          </a:p>
          <a:p>
            <a:r>
              <a:rPr lang="en-AU" dirty="0" smtClean="0"/>
              <a:t>Year 11 targeted cohort</a:t>
            </a:r>
          </a:p>
          <a:p>
            <a:r>
              <a:rPr lang="en-AU" dirty="0" smtClean="0"/>
              <a:t>Replaces regular curriculum for a week</a:t>
            </a:r>
          </a:p>
          <a:p>
            <a:r>
              <a:rPr lang="en-AU" dirty="0" smtClean="0"/>
              <a:t>Is a chance for many students to work and cooperate with many others that they do not know.</a:t>
            </a:r>
          </a:p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25857">
            <a:off x="4783692" y="4254409"/>
            <a:ext cx="3454775" cy="23031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50454">
            <a:off x="1122401" y="4321435"/>
            <a:ext cx="3215177" cy="2152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94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42926">
            <a:off x="601011" y="878880"/>
            <a:ext cx="4865709" cy="325721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42106">
            <a:off x="2433208" y="1679712"/>
            <a:ext cx="5652120" cy="37836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556792"/>
            <a:ext cx="6696744" cy="44644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36469">
            <a:off x="1001052" y="1124638"/>
            <a:ext cx="6861957" cy="4574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111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Where to access ABW…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4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hlinkClick r:id="rId2"/>
              </a:rPr>
              <a:t>http://www.abw.org.au</a:t>
            </a:r>
            <a:r>
              <a:rPr lang="en-AU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hlinkClick r:id="rId2"/>
              </a:rPr>
              <a:t>/</a:t>
            </a:r>
            <a:endParaRPr lang="en-AU" sz="44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en-AU" sz="4400" dirty="0"/>
          </a:p>
        </p:txBody>
      </p:sp>
    </p:spTree>
    <p:extLst>
      <p:ext uri="{BB962C8B-B14F-4D97-AF65-F5344CB8AC3E}">
        <p14:creationId xmlns:p14="http://schemas.microsoft.com/office/powerpoint/2010/main" val="22579851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10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Australian Business Week:  An entrepreneurial opportunity 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What does it involve? &amp;quot;&quot;/&gt;&lt;property id=&quot;20307&quot; value=&quot;258&quot;/&gt;&lt;/object&gt;&lt;object type=&quot;3&quot; unique_id=&quot;10008&quot;&gt;&lt;property id=&quot;20148&quot; value=&quot;5&quot;/&gt;&lt;property id=&quot;20300&quot; value=&quot;Slide 4 - &amp;quot;What does it involve? &amp;quot;&quot;/&gt;&lt;property id=&quot;20307&quot; value=&quot;260&quot;/&gt;&lt;/object&gt;&lt;object type=&quot;3&quot; unique_id=&quot;11592&quot;&gt;&lt;property id=&quot;20148&quot; value=&quot;5&quot;/&gt;&lt;property id=&quot;20300&quot; value=&quot;Slide 3 - &amp;quot;What does it involve?&amp;quot;&quot;/&gt;&lt;property id=&quot;20307&quot; value=&quot;263&quot;/&gt;&lt;/object&gt;&lt;object type=&quot;3&quot; unique_id=&quot;11593&quot;&gt;&lt;property id=&quot;20148&quot; value=&quot;5&quot;/&gt;&lt;property id=&quot;20300&quot; value=&quot;Slide 5 - &amp;quot;Benefit to the school &amp;quot;&quot;/&gt;&lt;property id=&quot;20307&quot; value=&quot;262&quot;/&gt;&lt;/object&gt;&lt;object type=&quot;3&quot; unique_id=&quot;11594&quot;&gt;&lt;property id=&quot;20148&quot; value=&quot;5&quot;/&gt;&lt;property id=&quot;20300&quot; value=&quot;Slide 6 - &amp;quot;ABW @ St Clair High School &amp;quot;&quot;/&gt;&lt;property id=&quot;20307&quot; value=&quot;261&quot;/&gt;&lt;/object&gt;&lt;object type=&quot;3&quot; unique_id=&quot;11671&quot;&gt;&lt;property id=&quot;20148&quot; value=&quot;5&quot;/&gt;&lt;property id=&quot;20300&quot; value=&quot;Slide 7&quot;/&gt;&lt;property id=&quot;20307&quot; value=&quot;268&quot;/&gt;&lt;/object&gt;&lt;object type=&quot;3&quot; unique_id=&quot;11991&quot;&gt;&lt;property id=&quot;20148&quot; value=&quot;5&quot;/&gt;&lt;property id=&quot;20300&quot; value=&quot;Slide 8 - &amp;quot;Where to access ABW… &amp;quot;&quot;/&gt;&lt;property id=&quot;20307&quot; value=&quot;269&quot;/&gt;&lt;/object&gt;&lt;/object&gt;&lt;object type=&quot;8&quot; unique_id=&quot;10016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Techn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279</TotalTime>
  <Words>179</Words>
  <Application>Microsoft Office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Franklin Gothic Book</vt:lpstr>
      <vt:lpstr>Wingdings 2</vt:lpstr>
      <vt:lpstr>Technic</vt:lpstr>
      <vt:lpstr>Australian Business Week:  An entrepreneurial opportunity </vt:lpstr>
      <vt:lpstr>What does it involve? </vt:lpstr>
      <vt:lpstr>What does it involve?</vt:lpstr>
      <vt:lpstr>What does it involve? </vt:lpstr>
      <vt:lpstr>Benefit to the school </vt:lpstr>
      <vt:lpstr>ABW @ St Clair High School </vt:lpstr>
      <vt:lpstr>PowerPoint Presentation</vt:lpstr>
      <vt:lpstr>Where to access ABW… </vt:lpstr>
    </vt:vector>
  </TitlesOfParts>
  <Company>NSW, Department of Education and Training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Bennet, Nicola</dc:creator>
  <cp:lastModifiedBy>Kemp, Hanna</cp:lastModifiedBy>
  <cp:revision>23</cp:revision>
  <dcterms:created xsi:type="dcterms:W3CDTF">2016-09-06T08:27:48Z</dcterms:created>
  <dcterms:modified xsi:type="dcterms:W3CDTF">2016-09-23T05:18:56Z</dcterms:modified>
</cp:coreProperties>
</file>